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school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you need to get to high school</a:t>
            </a:r>
          </a:p>
        </p:txBody>
      </p:sp>
    </p:spTree>
    <p:extLst>
      <p:ext uri="{BB962C8B-B14F-4D97-AF65-F5344CB8AC3E}">
        <p14:creationId xmlns:p14="http://schemas.microsoft.com/office/powerpoint/2010/main" val="309232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classes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68162" y="2347784"/>
            <a:ext cx="87856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/>
              <a:t>You need 4 core classes each year of Middle School.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The core classes are: Language Arts, Math, Science and Social Studies (World History, US History, Civics)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You will have 3 elective classes UNLESS you need credit recovery for a core class or intensive math/reading. If you score a level 1 or 2 on the FSA you will be in intensive math or reading the next year. If you fail a core class, you will need to recover the credit for that course in order to move on to High School. Credit Recovery is sometimes completed in Summer School.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16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system &amp; Grades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94021" y="2097088"/>
            <a:ext cx="86620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/>
              <a:t>You must pass each core class every year of Middle School.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You may pass based on your average OR in some classes the point system is utilized.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You get to keep the higher grade for the year.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The point system does NOT apply to all courses. For example, for courses with an EOC (such as Civics) there is a different formula for your grade. Please make an appointment with your Counselor if you have questions.</a:t>
            </a:r>
          </a:p>
        </p:txBody>
      </p:sp>
    </p:spTree>
    <p:extLst>
      <p:ext uri="{BB962C8B-B14F-4D97-AF65-F5344CB8AC3E}">
        <p14:creationId xmlns:p14="http://schemas.microsoft.com/office/powerpoint/2010/main" val="4285744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</TotalTime>
  <Words>214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Middle school requirements</vt:lpstr>
      <vt:lpstr>Core classes</vt:lpstr>
      <vt:lpstr>Point system &amp; Grades</vt:lpstr>
    </vt:vector>
  </TitlesOfParts>
  <Company>School District of Manatee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school requirementS</dc:title>
  <dc:creator>Maureen Jennings</dc:creator>
  <cp:lastModifiedBy>Maureen Jennings</cp:lastModifiedBy>
  <cp:revision>3</cp:revision>
  <dcterms:created xsi:type="dcterms:W3CDTF">2018-06-28T18:29:47Z</dcterms:created>
  <dcterms:modified xsi:type="dcterms:W3CDTF">2018-08-28T18:47:12Z</dcterms:modified>
</cp:coreProperties>
</file>